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64" r:id="rId5"/>
    <p:sldId id="259" r:id="rId6"/>
    <p:sldId id="260" r:id="rId7"/>
    <p:sldId id="275" r:id="rId8"/>
    <p:sldId id="271" r:id="rId9"/>
    <p:sldId id="272" r:id="rId10"/>
    <p:sldId id="273" r:id="rId11"/>
    <p:sldId id="274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B10"/>
    <a:srgbClr val="3ECE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5 сад\Desktop\ГУСЕВА\НГ в ШК Гусева\НГ в ШК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43570" y="1500174"/>
            <a:ext cx="26725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+ МА</a:t>
            </a:r>
            <a:endParaRPr lang="ru-RU" sz="8800" b="1" dirty="0"/>
          </a:p>
        </p:txBody>
      </p:sp>
      <p:pic>
        <p:nvPicPr>
          <p:cNvPr id="13" name="Picture 17" descr="C:\Users\yardo\OneDrive\Рабочий стол\НГ в ШК Гусева\1678660177_papik-pro-p-zapyataya-risunok-cherno-belii-11.jpg"/>
          <p:cNvPicPr>
            <a:picLocks noChangeAspect="1" noChangeArrowheads="1"/>
          </p:cNvPicPr>
          <p:nvPr/>
        </p:nvPicPr>
        <p:blipFill>
          <a:blip r:embed="rId2" cstate="print"/>
          <a:srcRect l="15385" r="15385"/>
          <a:stretch>
            <a:fillRect/>
          </a:stretch>
        </p:blipFill>
        <p:spPr bwMode="auto">
          <a:xfrm>
            <a:off x="1214414" y="714356"/>
            <a:ext cx="517360" cy="785818"/>
          </a:xfrm>
          <a:prstGeom prst="rect">
            <a:avLst/>
          </a:prstGeom>
          <a:noFill/>
        </p:spPr>
      </p:pic>
      <p:pic>
        <p:nvPicPr>
          <p:cNvPr id="14" name="Picture 17" descr="C:\Users\yardo\OneDrive\Рабочий стол\НГ в ШК Гусева\1678660177_papik-pro-p-zapyataya-risunok-cherno-belii-11.jpg"/>
          <p:cNvPicPr>
            <a:picLocks noChangeAspect="1" noChangeArrowheads="1"/>
          </p:cNvPicPr>
          <p:nvPr/>
        </p:nvPicPr>
        <p:blipFill>
          <a:blip r:embed="rId2" cstate="print"/>
          <a:srcRect l="15385" r="15385"/>
          <a:stretch>
            <a:fillRect/>
          </a:stretch>
        </p:blipFill>
        <p:spPr bwMode="auto">
          <a:xfrm>
            <a:off x="571472" y="714356"/>
            <a:ext cx="517360" cy="785818"/>
          </a:xfrm>
          <a:prstGeom prst="rect">
            <a:avLst/>
          </a:prstGeom>
          <a:noFill/>
        </p:spPr>
      </p:pic>
      <p:pic>
        <p:nvPicPr>
          <p:cNvPr id="15" name="Picture 17" descr="C:\Users\yardo\OneDrive\Рабочий стол\НГ в ШК Гусева\1678660177_papik-pro-p-zapyataya-risunok-cherno-belii-11.jpg"/>
          <p:cNvPicPr>
            <a:picLocks noChangeAspect="1" noChangeArrowheads="1"/>
          </p:cNvPicPr>
          <p:nvPr/>
        </p:nvPicPr>
        <p:blipFill>
          <a:blip r:embed="rId2" cstate="print"/>
          <a:srcRect l="15385" r="15385"/>
          <a:stretch>
            <a:fillRect/>
          </a:stretch>
        </p:blipFill>
        <p:spPr bwMode="auto">
          <a:xfrm>
            <a:off x="1857356" y="714356"/>
            <a:ext cx="517360" cy="785818"/>
          </a:xfrm>
          <a:prstGeom prst="rect">
            <a:avLst/>
          </a:prstGeom>
          <a:noFill/>
        </p:spPr>
      </p:pic>
      <p:pic>
        <p:nvPicPr>
          <p:cNvPr id="9" name="Picture 12" descr="C:\Users\yardo\OneDrive\Рабочий стол\НГ в ШК Гусева\Фигуры\ферзь бел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857232"/>
            <a:ext cx="1285884" cy="2818376"/>
          </a:xfrm>
          <a:prstGeom prst="rect">
            <a:avLst/>
          </a:prstGeom>
          <a:noFill/>
        </p:spPr>
      </p:pic>
      <p:pic>
        <p:nvPicPr>
          <p:cNvPr id="10" name="Picture 13" descr="C:\Users\yardo\OneDrive\Рабочий стол\НГ в ШК Гусева\Фигуры\ферзь черный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857232"/>
            <a:ext cx="1303499" cy="2818376"/>
          </a:xfrm>
          <a:prstGeom prst="rect">
            <a:avLst/>
          </a:prstGeom>
          <a:noFill/>
        </p:spPr>
      </p:pic>
      <p:pic>
        <p:nvPicPr>
          <p:cNvPr id="6146" name="Picture 2" descr="C:\Users\yardo\OneDrive\Рабочий стол\НГ в ШК Гусева\НГ в ШК картинки\ребусы\pzl-1500-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594713"/>
            <a:ext cx="4572032" cy="3263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yardo\OneDrive\Рабочий стол\НГ в ШК Гусева\НГ в ШК картинки\ребусы\derevya-zima-pejzazh-priroda-sne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643314"/>
            <a:ext cx="4572032" cy="3034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1928802"/>
            <a:ext cx="19880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М +</a:t>
            </a:r>
            <a:endParaRPr lang="ru-RU" sz="8800" b="1" dirty="0"/>
          </a:p>
        </p:txBody>
      </p:sp>
      <p:pic>
        <p:nvPicPr>
          <p:cNvPr id="13" name="Picture 17" descr="C:\Users\yardo\OneDrive\Рабочий стол\НГ в ШК Гусева\1678660177_papik-pro-p-zapyataya-risunok-cherno-belii-11.jpg"/>
          <p:cNvPicPr>
            <a:picLocks noChangeAspect="1" noChangeArrowheads="1"/>
          </p:cNvPicPr>
          <p:nvPr/>
        </p:nvPicPr>
        <p:blipFill>
          <a:blip r:embed="rId2" cstate="print"/>
          <a:srcRect l="15385" r="15385"/>
          <a:stretch>
            <a:fillRect/>
          </a:stretch>
        </p:blipFill>
        <p:spPr bwMode="auto">
          <a:xfrm>
            <a:off x="5357818" y="785794"/>
            <a:ext cx="517360" cy="785818"/>
          </a:xfrm>
          <a:prstGeom prst="rect">
            <a:avLst/>
          </a:prstGeom>
          <a:noFill/>
        </p:spPr>
      </p:pic>
      <p:pic>
        <p:nvPicPr>
          <p:cNvPr id="14" name="Picture 17" descr="C:\Users\yardo\OneDrive\Рабочий стол\НГ в ШК Гусева\1678660177_papik-pro-p-zapyataya-risunok-cherno-belii-11.jpg"/>
          <p:cNvPicPr>
            <a:picLocks noChangeAspect="1" noChangeArrowheads="1"/>
          </p:cNvPicPr>
          <p:nvPr/>
        </p:nvPicPr>
        <p:blipFill>
          <a:blip r:embed="rId2" cstate="print"/>
          <a:srcRect l="15385" r="15385"/>
          <a:stretch>
            <a:fillRect/>
          </a:stretch>
        </p:blipFill>
        <p:spPr bwMode="auto">
          <a:xfrm>
            <a:off x="4714876" y="785794"/>
            <a:ext cx="517360" cy="785818"/>
          </a:xfrm>
          <a:prstGeom prst="rect">
            <a:avLst/>
          </a:prstGeom>
          <a:noFill/>
        </p:spPr>
      </p:pic>
      <p:pic>
        <p:nvPicPr>
          <p:cNvPr id="8" name="Picture 5" descr="C:\Users\yardo\OneDrive\Рабочий стол\НГ в ШК Гусева\Фигуры\король черн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785794"/>
            <a:ext cx="1285884" cy="316525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715140" y="1928802"/>
            <a:ext cx="15456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+ З</a:t>
            </a:r>
            <a:endParaRPr lang="ru-RU" sz="8800" b="1" dirty="0"/>
          </a:p>
        </p:txBody>
      </p:sp>
      <p:pic>
        <p:nvPicPr>
          <p:cNvPr id="12" name="Picture 17" descr="C:\Users\yardo\OneDrive\Рабочий стол\НГ в ШК Гусева\1678660177_papik-pro-p-zapyataya-risunok-cherno-belii-11.jpg"/>
          <p:cNvPicPr>
            <a:picLocks noChangeAspect="1" noChangeArrowheads="1"/>
          </p:cNvPicPr>
          <p:nvPr/>
        </p:nvPicPr>
        <p:blipFill>
          <a:blip r:embed="rId2" cstate="print"/>
          <a:srcRect l="15385" r="15385"/>
          <a:stretch>
            <a:fillRect/>
          </a:stretch>
        </p:blipFill>
        <p:spPr bwMode="auto">
          <a:xfrm>
            <a:off x="2928926" y="785794"/>
            <a:ext cx="517360" cy="785818"/>
          </a:xfrm>
          <a:prstGeom prst="rect">
            <a:avLst/>
          </a:prstGeom>
          <a:noFill/>
        </p:spPr>
      </p:pic>
      <p:pic>
        <p:nvPicPr>
          <p:cNvPr id="7170" name="Picture 2" descr="C:\Users\yardo\OneDrive\Рабочий стол\НГ в ШК Гусева\НГ в ШК картинки\ребусы\404180-moroz-dlya-detey-23.jpg"/>
          <p:cNvPicPr>
            <a:picLocks noChangeAspect="1" noChangeArrowheads="1"/>
          </p:cNvPicPr>
          <p:nvPr/>
        </p:nvPicPr>
        <p:blipFill>
          <a:blip r:embed="rId4"/>
          <a:srcRect b="11250"/>
          <a:stretch>
            <a:fillRect/>
          </a:stretch>
        </p:blipFill>
        <p:spPr bwMode="auto">
          <a:xfrm>
            <a:off x="214282" y="3786190"/>
            <a:ext cx="4105100" cy="27461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yardo\OneDrive\Рабочий стол\НГ в ШК Гусева\НГ в ШК картинки\ребусы\beregi-nos-v-bolshoy-moro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86190"/>
            <a:ext cx="4286280" cy="27217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95 сад\Desktop\ГУСЕВА\НГ в ШК Гусева\НГ в ШК\53269040.jpg"/>
          <p:cNvPicPr>
            <a:picLocks noChangeAspect="1" noChangeArrowheads="1"/>
          </p:cNvPicPr>
          <p:nvPr/>
        </p:nvPicPr>
        <p:blipFill>
          <a:blip r:embed="rId2"/>
          <a:srcRect t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D:\ШАХМАТЫ - ПРОГРАММА\Раздел 1 Фигуры, НП\Приложение\картинки\Фигуры\слон чер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664628">
            <a:off x="5504923" y="3780146"/>
            <a:ext cx="645850" cy="1455436"/>
          </a:xfrm>
          <a:prstGeom prst="rect">
            <a:avLst/>
          </a:prstGeom>
          <a:noFill/>
        </p:spPr>
      </p:pic>
      <p:pic>
        <p:nvPicPr>
          <p:cNvPr id="4099" name="Picture 3" descr="D:\ШАХМАТЫ - ПРОГРАММА\Раздел 1 Фигуры, НП\Приложение\картинки\Фигуры\ферзь бел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421682">
            <a:off x="4299515" y="4173299"/>
            <a:ext cx="714380" cy="1565763"/>
          </a:xfrm>
          <a:prstGeom prst="rect">
            <a:avLst/>
          </a:prstGeom>
          <a:noFill/>
        </p:spPr>
      </p:pic>
      <p:pic>
        <p:nvPicPr>
          <p:cNvPr id="4100" name="Picture 4" descr="D:\ШАХМАТЫ - ПРОГРАММА\Раздел 1 Фигуры, НП\Приложение\картинки\Фигуры\ферзь черный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643050"/>
            <a:ext cx="500066" cy="1081223"/>
          </a:xfrm>
          <a:prstGeom prst="rect">
            <a:avLst/>
          </a:prstGeom>
          <a:noFill/>
        </p:spPr>
      </p:pic>
      <p:pic>
        <p:nvPicPr>
          <p:cNvPr id="4101" name="Picture 5" descr="D:\ШАХМАТЫ - ПРОГРАММА\Раздел 1 Фигуры, НП\Приложение\картинки\Фигуры\конь белый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402790">
            <a:off x="4122858" y="2942093"/>
            <a:ext cx="717800" cy="1262066"/>
          </a:xfrm>
          <a:prstGeom prst="rect">
            <a:avLst/>
          </a:prstGeom>
          <a:noFill/>
        </p:spPr>
      </p:pic>
      <p:pic>
        <p:nvPicPr>
          <p:cNvPr id="4102" name="Picture 6" descr="D:\ШАХМАТЫ - ПРОГРАММА\Раздел 1 Фигуры, НП\Приложение\картинки\Фигуры\конь черный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357158" y="4143380"/>
            <a:ext cx="521159" cy="906363"/>
          </a:xfrm>
          <a:prstGeom prst="rect">
            <a:avLst/>
          </a:prstGeom>
          <a:noFill/>
        </p:spPr>
      </p:pic>
      <p:pic>
        <p:nvPicPr>
          <p:cNvPr id="4103" name="Picture 7" descr="D:\ШАХМАТЫ - ПРОГРАММА\Раздел 1 Фигуры, НП\Приложение\картинки\Фигуры\король белый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341634">
            <a:off x="5212858" y="2097521"/>
            <a:ext cx="642942" cy="1582627"/>
          </a:xfrm>
          <a:prstGeom prst="rect">
            <a:avLst/>
          </a:prstGeom>
          <a:noFill/>
        </p:spPr>
      </p:pic>
      <p:pic>
        <p:nvPicPr>
          <p:cNvPr id="4104" name="Picture 8" descr="D:\ШАХМАТЫ - ПРОГРАММА\Раздел 1 Фигуры, НП\Приложение\картинки\Фигуры\король черн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7686" y="214290"/>
            <a:ext cx="642942" cy="1582627"/>
          </a:xfrm>
          <a:prstGeom prst="rect">
            <a:avLst/>
          </a:prstGeom>
          <a:noFill/>
        </p:spPr>
      </p:pic>
      <p:pic>
        <p:nvPicPr>
          <p:cNvPr id="4105" name="Picture 9" descr="D:\ШАХМАТЫ - ПРОГРАММА\Раздел 1 Фигуры, НП\Приложение\картинки\Фигуры\ладья белая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289467">
            <a:off x="3855433" y="1572262"/>
            <a:ext cx="631033" cy="1262066"/>
          </a:xfrm>
          <a:prstGeom prst="rect">
            <a:avLst/>
          </a:prstGeom>
          <a:noFill/>
        </p:spPr>
      </p:pic>
      <p:pic>
        <p:nvPicPr>
          <p:cNvPr id="4106" name="Picture 10" descr="D:\ШАХМАТЫ - ПРОГРАММА\Раздел 1 Фигуры, НП\Приложение\картинки\Фигуры\ладья черная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297978">
            <a:off x="4710975" y="5286821"/>
            <a:ext cx="631033" cy="1262066"/>
          </a:xfrm>
          <a:prstGeom prst="rect">
            <a:avLst/>
          </a:prstGeom>
          <a:noFill/>
        </p:spPr>
      </p:pic>
      <p:pic>
        <p:nvPicPr>
          <p:cNvPr id="4107" name="Picture 11" descr="D:\ШАХМАТЫ - ПРОГРАММА\Раздел 1 Фигуры, НП\Приложение\картинки\Фигуры\пешка белая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58214" y="4071942"/>
            <a:ext cx="503337" cy="904875"/>
          </a:xfrm>
          <a:prstGeom prst="rect">
            <a:avLst/>
          </a:prstGeom>
          <a:noFill/>
        </p:spPr>
      </p:pic>
      <p:pic>
        <p:nvPicPr>
          <p:cNvPr id="4108" name="Picture 12" descr="D:\ШАХМАТЫ - ПРОГРАММА\Раздел 1 Фигуры, НП\Приложение\картинки\Фигуры\пешка черная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5400000">
            <a:off x="7066599" y="5577871"/>
            <a:ext cx="702024" cy="1262066"/>
          </a:xfrm>
          <a:prstGeom prst="rect">
            <a:avLst/>
          </a:prstGeom>
          <a:noFill/>
        </p:spPr>
      </p:pic>
      <p:pic>
        <p:nvPicPr>
          <p:cNvPr id="4109" name="Picture 13" descr="D:\ШАХМАТЫ - ПРОГРАММА\Раздел 1 Фигуры, НП\Приложение\картинки\Фигуры\слон белый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4900749">
            <a:off x="1983900" y="4073232"/>
            <a:ext cx="552154" cy="1262066"/>
          </a:xfrm>
          <a:prstGeom prst="rect">
            <a:avLst/>
          </a:prstGeom>
          <a:noFill/>
        </p:spPr>
      </p:pic>
      <p:pic>
        <p:nvPicPr>
          <p:cNvPr id="14" name="Picture 6" descr="D:\ШАХМАТЫ - ПРОГРАММА\Раздел 1 Фигуры, НП\Приложение\картинки\Фигуры\конь черный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500467">
            <a:off x="4876186" y="1522965"/>
            <a:ext cx="725688" cy="1262066"/>
          </a:xfrm>
          <a:prstGeom prst="rect">
            <a:avLst/>
          </a:prstGeom>
          <a:noFill/>
        </p:spPr>
      </p:pic>
      <p:pic>
        <p:nvPicPr>
          <p:cNvPr id="15" name="Picture 10" descr="D:\ШАХМАТЫ - ПРОГРАММА\Раздел 1 Фигуры, НП\Приложение\картинки\Фигуры\ладья черная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5466711">
            <a:off x="1653859" y="4811553"/>
            <a:ext cx="631033" cy="1262066"/>
          </a:xfrm>
          <a:prstGeom prst="rect">
            <a:avLst/>
          </a:prstGeom>
          <a:noFill/>
        </p:spPr>
      </p:pic>
      <p:pic>
        <p:nvPicPr>
          <p:cNvPr id="16" name="Picture 9" descr="D:\ШАХМАТЫ - ПРОГРАММА\Раздел 1 Фигуры, НП\Приложение\картинки\Фигуры\ладья белая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46305" y="357166"/>
            <a:ext cx="500066" cy="1000132"/>
          </a:xfrm>
          <a:prstGeom prst="rect">
            <a:avLst/>
          </a:prstGeom>
          <a:noFill/>
        </p:spPr>
      </p:pic>
      <p:pic>
        <p:nvPicPr>
          <p:cNvPr id="17" name="Picture 2" descr="D:\ШАХМАТЫ - ПРОГРАММА\Раздел 1 Фигуры, НП\Приложение\картинки\Фигуры\слон чер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85499">
            <a:off x="2948447" y="4535268"/>
            <a:ext cx="560042" cy="1262066"/>
          </a:xfrm>
          <a:prstGeom prst="rect">
            <a:avLst/>
          </a:prstGeom>
          <a:noFill/>
        </p:spPr>
      </p:pic>
      <p:pic>
        <p:nvPicPr>
          <p:cNvPr id="18" name="Picture 5" descr="D:\ШАХМАТЫ - ПРОГРАММА\Раздел 1 Фигуры, НП\Приложение\картинки\Фигуры\конь белый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968055" flipH="1">
            <a:off x="6751962" y="4613098"/>
            <a:ext cx="717800" cy="1262066"/>
          </a:xfrm>
          <a:prstGeom prst="rect">
            <a:avLst/>
          </a:prstGeom>
          <a:noFill/>
        </p:spPr>
      </p:pic>
      <p:pic>
        <p:nvPicPr>
          <p:cNvPr id="20" name="Picture 13" descr="D:\ШАХМАТЫ - ПРОГРАММА\Раздел 1 Фигуры, НП\Приложение\картинки\Фигуры\слон белый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370118" y="1571612"/>
            <a:ext cx="468812" cy="1071570"/>
          </a:xfrm>
          <a:prstGeom prst="rect">
            <a:avLst/>
          </a:prstGeom>
          <a:noFill/>
        </p:spPr>
      </p:pic>
      <p:pic>
        <p:nvPicPr>
          <p:cNvPr id="21" name="Picture 11" descr="D:\ШАХМАТЫ - ПРОГРАММА\Раздел 1 Фигуры, НП\Приложение\картинки\Фигуры\пешка белая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43570" y="5357826"/>
            <a:ext cx="702024" cy="1262066"/>
          </a:xfrm>
          <a:prstGeom prst="rect">
            <a:avLst/>
          </a:prstGeom>
          <a:noFill/>
        </p:spPr>
      </p:pic>
      <p:pic>
        <p:nvPicPr>
          <p:cNvPr id="22" name="Picture 11" descr="D:\ШАХМАТЫ - ПРОГРАММА\Раздел 1 Фигуры, НП\Приложение\картинки\Фигуры\пешка белая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5959117">
            <a:off x="1231709" y="5621190"/>
            <a:ext cx="702024" cy="1262066"/>
          </a:xfrm>
          <a:prstGeom prst="rect">
            <a:avLst/>
          </a:prstGeom>
          <a:noFill/>
        </p:spPr>
      </p:pic>
      <p:pic>
        <p:nvPicPr>
          <p:cNvPr id="23" name="Picture 11" descr="D:\ШАХМАТЫ - ПРОГРАММА\Раздел 1 Фигуры, НП\Приложение\картинки\Фигуры\пешка белая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6069845">
            <a:off x="6551117" y="3764582"/>
            <a:ext cx="702024" cy="1262066"/>
          </a:xfrm>
          <a:prstGeom prst="rect">
            <a:avLst/>
          </a:prstGeom>
          <a:noFill/>
        </p:spPr>
      </p:pic>
      <p:pic>
        <p:nvPicPr>
          <p:cNvPr id="24" name="Picture 11" descr="D:\ШАХМАТЫ - ПРОГРАММА\Раздел 1 Фигуры, НП\Приложение\картинки\Фигуры\пешка белая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4941473">
            <a:off x="2578403" y="2565790"/>
            <a:ext cx="702024" cy="1262066"/>
          </a:xfrm>
          <a:prstGeom prst="rect">
            <a:avLst/>
          </a:prstGeom>
          <a:noFill/>
        </p:spPr>
      </p:pic>
      <p:pic>
        <p:nvPicPr>
          <p:cNvPr id="25" name="Picture 11" descr="D:\ШАХМАТЫ - ПРОГРАММА\Раздел 1 Фигуры, НП\Приложение\картинки\Фигуры\пешка белая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4286892">
            <a:off x="3442016" y="714692"/>
            <a:ext cx="702024" cy="1262066"/>
          </a:xfrm>
          <a:prstGeom prst="rect">
            <a:avLst/>
          </a:prstGeom>
          <a:noFill/>
        </p:spPr>
      </p:pic>
      <p:pic>
        <p:nvPicPr>
          <p:cNvPr id="26" name="Picture 11" descr="D:\ШАХМАТЫ - ПРОГРАММА\Раздел 1 Фигуры, НП\Приложение\картинки\Фигуры\пешка белая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7661173">
            <a:off x="5131004" y="643832"/>
            <a:ext cx="702024" cy="1262066"/>
          </a:xfrm>
          <a:prstGeom prst="rect">
            <a:avLst/>
          </a:prstGeom>
          <a:noFill/>
        </p:spPr>
      </p:pic>
      <p:pic>
        <p:nvPicPr>
          <p:cNvPr id="27" name="Picture 11" descr="D:\ШАХМАТЫ - ПРОГРАММА\Раздел 1 Фигуры, НП\Приложение\картинки\Фигуры\пешка белая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13264" y="2857496"/>
            <a:ext cx="516585" cy="928694"/>
          </a:xfrm>
          <a:prstGeom prst="rect">
            <a:avLst/>
          </a:prstGeom>
          <a:noFill/>
        </p:spPr>
      </p:pic>
      <p:pic>
        <p:nvPicPr>
          <p:cNvPr id="28" name="Picture 12" descr="D:\ШАХМАТЫ - ПРОГРАММА\Раздел 1 Фигуры, НП\Приложение\картинки\Фигуры\пешка черная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5023295">
            <a:off x="2290024" y="3268981"/>
            <a:ext cx="702024" cy="1262066"/>
          </a:xfrm>
          <a:prstGeom prst="rect">
            <a:avLst/>
          </a:prstGeom>
          <a:noFill/>
        </p:spPr>
      </p:pic>
      <p:pic>
        <p:nvPicPr>
          <p:cNvPr id="29" name="Picture 12" descr="D:\ШАХМАТЫ - ПРОГРАММА\Раздел 1 Фигуры, НП\Приложение\картинки\Фигуры\пешка черная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6200000">
            <a:off x="2994633" y="5577871"/>
            <a:ext cx="702024" cy="1262066"/>
          </a:xfrm>
          <a:prstGeom prst="rect">
            <a:avLst/>
          </a:prstGeom>
          <a:noFill/>
        </p:spPr>
      </p:pic>
      <p:pic>
        <p:nvPicPr>
          <p:cNvPr id="30" name="Picture 12" descr="D:\ШАХМАТЫ - ПРОГРАММА\Раздел 1 Фигуры, НП\Приложение\картинки\Фигуры\пешка черная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0817559">
            <a:off x="3419451" y="3706244"/>
            <a:ext cx="702024" cy="1262066"/>
          </a:xfrm>
          <a:prstGeom prst="rect">
            <a:avLst/>
          </a:prstGeom>
          <a:noFill/>
        </p:spPr>
      </p:pic>
      <p:pic>
        <p:nvPicPr>
          <p:cNvPr id="31" name="Picture 12" descr="D:\ШАХМАТЫ - ПРОГРАММА\Раздел 1 Фигуры, НП\Приложение\картинки\Фигуры\пешка черная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7056714">
            <a:off x="6008406" y="2741746"/>
            <a:ext cx="702024" cy="1262066"/>
          </a:xfrm>
          <a:prstGeom prst="rect">
            <a:avLst/>
          </a:prstGeom>
          <a:noFill/>
        </p:spPr>
      </p:pic>
      <p:pic>
        <p:nvPicPr>
          <p:cNvPr id="32" name="Picture 12" descr="D:\ШАХМАТЫ - ПРОГРАММА\Раздел 1 Фигуры, НП\Приложение\картинки\Фигуры\пешка черная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6009304">
            <a:off x="2941686" y="1826103"/>
            <a:ext cx="702024" cy="1262066"/>
          </a:xfrm>
          <a:prstGeom prst="rect">
            <a:avLst/>
          </a:prstGeom>
          <a:noFill/>
        </p:spPr>
      </p:pic>
      <p:pic>
        <p:nvPicPr>
          <p:cNvPr id="33" name="Picture 12" descr="D:\ШАХМАТЫ - ПРОГРАММА\Раздел 1 Фигуры, НП\Приложение\картинки\Фигуры\пешка черная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58" y="500042"/>
            <a:ext cx="460329" cy="827557"/>
          </a:xfrm>
          <a:prstGeom prst="rect">
            <a:avLst/>
          </a:prstGeom>
          <a:noFill/>
        </p:spPr>
      </p:pic>
      <p:pic>
        <p:nvPicPr>
          <p:cNvPr id="34" name="Picture 12" descr="D:\ШАХМАТЫ - ПРОГРАММА\Раздел 1 Фигуры, НП\Приложение\картинки\Фигуры\пешка черная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58" y="3000372"/>
            <a:ext cx="463600" cy="833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дом\Desktop\Гусева 2020-2021\10 гр 20-21\ШАХМАТЫ - ПРОГРАММА\Раздел 2 Ходы и взятие фигур\Игровые упражнения\Ладья Ход и взятие\unname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3579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ом\Desktop\Гусева 2020-2021\10 гр 20-21\ШАХМАТЫ - ПРОГРАММА\Раздел 2 Ходы и взятие фигур\ФЕРЗЬ\35011-1utdraunxdrtspujijguzrq — копия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28604"/>
            <a:ext cx="42862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1928794" y="428604"/>
            <a:ext cx="428628" cy="642942"/>
          </a:xfrm>
          <a:prstGeom prst="wedgeEllipseCallout">
            <a:avLst>
              <a:gd name="adj1" fmla="val 1667"/>
              <a:gd name="adj2" fmla="val 8143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357554" y="1142984"/>
            <a:ext cx="428628" cy="642942"/>
          </a:xfrm>
          <a:prstGeom prst="wedgeEllipseCallout">
            <a:avLst>
              <a:gd name="adj1" fmla="val 1667"/>
              <a:gd name="adj2" fmla="val 8143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500694" y="1928802"/>
            <a:ext cx="428628" cy="642942"/>
          </a:xfrm>
          <a:prstGeom prst="wedgeEllipseCallout">
            <a:avLst>
              <a:gd name="adj1" fmla="val 1667"/>
              <a:gd name="adj2" fmla="val 8143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4071934" y="2714620"/>
            <a:ext cx="428628" cy="642942"/>
          </a:xfrm>
          <a:prstGeom prst="wedgeEllipseCallout">
            <a:avLst>
              <a:gd name="adj1" fmla="val 1667"/>
              <a:gd name="adj2" fmla="val 8143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2643174" y="5786454"/>
            <a:ext cx="428628" cy="642942"/>
          </a:xfrm>
          <a:prstGeom prst="wedgeEllipseCallout">
            <a:avLst>
              <a:gd name="adj1" fmla="val 1667"/>
              <a:gd name="adj2" fmla="val 8143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2643174" y="4214818"/>
            <a:ext cx="428628" cy="642942"/>
          </a:xfrm>
          <a:prstGeom prst="wedgeEllipseCallout">
            <a:avLst>
              <a:gd name="adj1" fmla="val 1667"/>
              <a:gd name="adj2" fmla="val 8143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6215074" y="5786454"/>
            <a:ext cx="428628" cy="642942"/>
          </a:xfrm>
          <a:prstGeom prst="wedgeEllipseCallout">
            <a:avLst>
              <a:gd name="adj1" fmla="val 1667"/>
              <a:gd name="adj2" fmla="val 8143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дом\Desktop\Гусева 2020-2021\10 гр 20-21\ШАХМАТЫ - ПРОГРАММА\Раздел 2 Ходы и взятие фигур\Игровые упражнения\Ладья Ход и взятие\unname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357981" cy="68580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" name="Рисунок 3" descr="C:\Users\дом\Desktop\Гусева 2020-2021\10 гр 20-21\ШАХМАТЫ - ПРОГРАММА\Раздел 2 Ходы и взятие фигур\ФЕРЗЬ\35011-1utdraunxdrtspujijguzrq — копия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28604"/>
            <a:ext cx="42862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1928794" y="428604"/>
            <a:ext cx="428628" cy="642942"/>
          </a:xfrm>
          <a:prstGeom prst="wedgeEllipseCallout">
            <a:avLst>
              <a:gd name="adj1" fmla="val 1667"/>
              <a:gd name="adj2" fmla="val 81431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357554" y="1142984"/>
            <a:ext cx="428628" cy="642942"/>
          </a:xfrm>
          <a:prstGeom prst="wedgeEllipseCallout">
            <a:avLst>
              <a:gd name="adj1" fmla="val 1667"/>
              <a:gd name="adj2" fmla="val 8143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500694" y="1928802"/>
            <a:ext cx="428628" cy="642942"/>
          </a:xfrm>
          <a:prstGeom prst="wedgeEllipseCallout">
            <a:avLst>
              <a:gd name="adj1" fmla="val 1667"/>
              <a:gd name="adj2" fmla="val 8143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4071934" y="2714620"/>
            <a:ext cx="428628" cy="642942"/>
          </a:xfrm>
          <a:prstGeom prst="wedgeEllipseCallout">
            <a:avLst>
              <a:gd name="adj1" fmla="val 1667"/>
              <a:gd name="adj2" fmla="val 81431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2643174" y="5786454"/>
            <a:ext cx="428628" cy="642942"/>
          </a:xfrm>
          <a:prstGeom prst="wedgeEllipseCallout">
            <a:avLst>
              <a:gd name="adj1" fmla="val 1667"/>
              <a:gd name="adj2" fmla="val 81431"/>
            </a:avLst>
          </a:pr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2643174" y="4214818"/>
            <a:ext cx="428628" cy="642942"/>
          </a:xfrm>
          <a:prstGeom prst="wedgeEllipseCallout">
            <a:avLst>
              <a:gd name="adj1" fmla="val 1667"/>
              <a:gd name="adj2" fmla="val 81431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6215074" y="5786454"/>
            <a:ext cx="428628" cy="642942"/>
          </a:xfrm>
          <a:prstGeom prst="wedgeEllipseCallout">
            <a:avLst>
              <a:gd name="adj1" fmla="val 1667"/>
              <a:gd name="adj2" fmla="val 81431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>
            <a:endCxn id="2051" idx="6"/>
          </p:cNvCxnSpPr>
          <p:nvPr/>
        </p:nvCxnSpPr>
        <p:spPr>
          <a:xfrm rot="10800000" flipV="1">
            <a:off x="2357422" y="714355"/>
            <a:ext cx="2357454" cy="35719"/>
          </a:xfrm>
          <a:prstGeom prst="lin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0" name="Прямая соединительная линия 19"/>
          <p:cNvCxnSpPr>
            <a:stCxn id="2051" idx="6"/>
            <a:endCxn id="8" idx="1"/>
          </p:cNvCxnSpPr>
          <p:nvPr/>
        </p:nvCxnSpPr>
        <p:spPr>
          <a:xfrm>
            <a:off x="2357422" y="750075"/>
            <a:ext cx="1777283" cy="2058702"/>
          </a:xfrm>
          <a:prstGeom prst="lin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4" name="Прямая соединительная линия 23"/>
          <p:cNvCxnSpPr>
            <a:stCxn id="8" idx="3"/>
            <a:endCxn id="10" idx="7"/>
          </p:cNvCxnSpPr>
          <p:nvPr/>
        </p:nvCxnSpPr>
        <p:spPr>
          <a:xfrm rot="5400000">
            <a:off x="3049083" y="3223353"/>
            <a:ext cx="1045570" cy="1125674"/>
          </a:xfrm>
          <a:prstGeom prst="lin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6" name="Прямая соединительная линия 25"/>
          <p:cNvCxnSpPr>
            <a:stCxn id="10" idx="4"/>
            <a:endCxn id="9" idx="0"/>
          </p:cNvCxnSpPr>
          <p:nvPr/>
        </p:nvCxnSpPr>
        <p:spPr>
          <a:xfrm rot="5400000">
            <a:off x="2393141" y="5322107"/>
            <a:ext cx="928694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8" name="Прямая соединительная линия 27"/>
          <p:cNvCxnSpPr>
            <a:stCxn id="9" idx="6"/>
            <a:endCxn id="11" idx="2"/>
          </p:cNvCxnSpPr>
          <p:nvPr/>
        </p:nvCxnSpPr>
        <p:spPr>
          <a:xfrm>
            <a:off x="3071802" y="6107925"/>
            <a:ext cx="3143272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642918"/>
            <a:ext cx="714380" cy="71438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642918"/>
            <a:ext cx="714380" cy="71438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30060" y="642918"/>
            <a:ext cx="756583" cy="71438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642918"/>
            <a:ext cx="714380" cy="71438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642918"/>
            <a:ext cx="714380" cy="714380"/>
          </a:xfrm>
          <a:prstGeom prst="rect">
            <a:avLst/>
          </a:prstGeom>
          <a:solidFill>
            <a:srgbClr val="3ECE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642918"/>
            <a:ext cx="714380" cy="714380"/>
          </a:xfrm>
          <a:prstGeom prst="rect">
            <a:avLst/>
          </a:prstGeom>
          <a:solidFill>
            <a:srgbClr val="FC7B1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642918"/>
            <a:ext cx="714380" cy="7143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642918"/>
            <a:ext cx="714380" cy="714380"/>
          </a:xfrm>
          <a:prstGeom prst="rect">
            <a:avLst/>
          </a:prstGeom>
          <a:solidFill>
            <a:srgbClr val="3ECE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1357298"/>
            <a:ext cx="714380" cy="7143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1357298"/>
            <a:ext cx="714380" cy="7143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72264" y="1357298"/>
            <a:ext cx="714380" cy="7143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857884" y="1357298"/>
            <a:ext cx="714380" cy="7143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143504" y="1357298"/>
            <a:ext cx="714380" cy="7143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429124" y="1357298"/>
            <a:ext cx="714380" cy="7143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714744" y="1357298"/>
            <a:ext cx="714380" cy="7143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000364" y="1357298"/>
            <a:ext cx="714380" cy="7143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3857628"/>
            <a:ext cx="714380" cy="7143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28662" y="3857628"/>
            <a:ext cx="714380" cy="71438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14942" y="3857628"/>
            <a:ext cx="714380" cy="7143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500562" y="3857628"/>
            <a:ext cx="714380" cy="71438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786182" y="3857628"/>
            <a:ext cx="714380" cy="714380"/>
          </a:xfrm>
          <a:prstGeom prst="rect">
            <a:avLst/>
          </a:prstGeom>
          <a:solidFill>
            <a:srgbClr val="3ECE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071802" y="3857628"/>
            <a:ext cx="714380" cy="7143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357422" y="3857628"/>
            <a:ext cx="714380" cy="7143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643042" y="3857628"/>
            <a:ext cx="714380" cy="71438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929322" y="3857628"/>
            <a:ext cx="714380" cy="714380"/>
          </a:xfrm>
          <a:prstGeom prst="rect">
            <a:avLst/>
          </a:prstGeom>
          <a:solidFill>
            <a:srgbClr val="3ECE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358082" y="3857628"/>
            <a:ext cx="714380" cy="7143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643702" y="3857628"/>
            <a:ext cx="714380" cy="714380"/>
          </a:xfrm>
          <a:prstGeom prst="rect">
            <a:avLst/>
          </a:prstGeom>
          <a:solidFill>
            <a:srgbClr val="FC7B1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072462" y="3857628"/>
            <a:ext cx="714380" cy="71438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D:\ШАХМАТЫ - ПРОГРАММА\Раздел 1 Фигуры, НП\Приложение\картинки\Фигуры\слон чер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786322"/>
            <a:ext cx="468194" cy="1055084"/>
          </a:xfrm>
          <a:prstGeom prst="rect">
            <a:avLst/>
          </a:prstGeom>
          <a:noFill/>
        </p:spPr>
      </p:pic>
      <p:pic>
        <p:nvPicPr>
          <p:cNvPr id="3077" name="Picture 5" descr="D:\ШАХМАТЫ - ПРОГРАММА\Раздел 1 Фигуры, НП\Приложение\картинки\Фигуры\ферзь чер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786322"/>
            <a:ext cx="487976" cy="1055084"/>
          </a:xfrm>
          <a:prstGeom prst="rect">
            <a:avLst/>
          </a:prstGeom>
          <a:noFill/>
        </p:spPr>
      </p:pic>
      <p:pic>
        <p:nvPicPr>
          <p:cNvPr id="3078" name="Picture 6" descr="D:\ШАХМАТЫ - ПРОГРАММА\Раздел 1 Фигуры, НП\Приложение\картинки\Фигуры\конь черный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28662" y="4786322"/>
            <a:ext cx="606674" cy="1055085"/>
          </a:xfrm>
          <a:prstGeom prst="rect">
            <a:avLst/>
          </a:prstGeom>
          <a:noFill/>
        </p:spPr>
      </p:pic>
      <p:pic>
        <p:nvPicPr>
          <p:cNvPr id="3080" name="Picture 8" descr="D:\ШАХМАТЫ - ПРОГРАММА\Раздел 1 Фигуры, НП\Приложение\картинки\Фигуры\король черн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4786322"/>
            <a:ext cx="428628" cy="1055084"/>
          </a:xfrm>
          <a:prstGeom prst="rect">
            <a:avLst/>
          </a:prstGeom>
          <a:noFill/>
        </p:spPr>
      </p:pic>
      <p:pic>
        <p:nvPicPr>
          <p:cNvPr id="3082" name="Picture 10" descr="D:\ШАХМАТЫ - ПРОГРАММА\Раздел 1 Фигуры, НП\Приложение\картинки\Фигуры\ладья черна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4786322"/>
            <a:ext cx="527542" cy="1055084"/>
          </a:xfrm>
          <a:prstGeom prst="rect">
            <a:avLst/>
          </a:prstGeom>
          <a:noFill/>
        </p:spPr>
      </p:pic>
      <p:pic>
        <p:nvPicPr>
          <p:cNvPr id="3084" name="Picture 12" descr="D:\ШАХМАТЫ - ПРОГРАММА\Раздел 1 Фигуры, НП\Приложение\картинки\Фигуры\пешка черная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786322"/>
            <a:ext cx="586890" cy="1055084"/>
          </a:xfrm>
          <a:prstGeom prst="rect">
            <a:avLst/>
          </a:prstGeom>
          <a:noFill/>
        </p:spPr>
      </p:pic>
      <p:pic>
        <p:nvPicPr>
          <p:cNvPr id="47" name="Picture 6" descr="D:\ШАХМАТЫ - ПРОГРАММА\Раздел 1 Фигуры, НП\Приложение\картинки\Фигуры\конь черный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786322"/>
            <a:ext cx="606674" cy="1055085"/>
          </a:xfrm>
          <a:prstGeom prst="rect">
            <a:avLst/>
          </a:prstGeom>
          <a:noFill/>
        </p:spPr>
      </p:pic>
      <p:pic>
        <p:nvPicPr>
          <p:cNvPr id="48" name="Picture 10" descr="D:\ШАХМАТЫ - ПРОГРАММА\Раздел 1 Фигуры, НП\Приложение\картинки\Фигуры\ладья черна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4786322"/>
            <a:ext cx="527542" cy="1055084"/>
          </a:xfrm>
          <a:prstGeom prst="rect">
            <a:avLst/>
          </a:prstGeom>
          <a:noFill/>
        </p:spPr>
      </p:pic>
      <p:pic>
        <p:nvPicPr>
          <p:cNvPr id="49" name="Picture 12" descr="D:\ШАХМАТЫ - ПРОГРАММА\Раздел 1 Фигуры, НП\Приложение\картинки\Фигуры\пешка черная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4786322"/>
            <a:ext cx="586890" cy="1055084"/>
          </a:xfrm>
          <a:prstGeom prst="rect">
            <a:avLst/>
          </a:prstGeom>
          <a:noFill/>
        </p:spPr>
      </p:pic>
      <p:pic>
        <p:nvPicPr>
          <p:cNvPr id="50" name="Picture 12" descr="D:\ШАХМАТЫ - ПРОГРАММА\Раздел 1 Фигуры, НП\Приложение\картинки\Фигуры\пешка черная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4786322"/>
            <a:ext cx="586890" cy="1055084"/>
          </a:xfrm>
          <a:prstGeom prst="rect">
            <a:avLst/>
          </a:prstGeom>
          <a:noFill/>
        </p:spPr>
      </p:pic>
      <p:pic>
        <p:nvPicPr>
          <p:cNvPr id="51" name="Picture 12" descr="D:\ШАХМАТЫ - ПРОГРАММА\Раздел 1 Фигуры, НП\Приложение\картинки\Фигуры\пешка черная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4786322"/>
            <a:ext cx="586890" cy="1055084"/>
          </a:xfrm>
          <a:prstGeom prst="rect">
            <a:avLst/>
          </a:prstGeom>
          <a:noFill/>
        </p:spPr>
      </p:pic>
      <p:pic>
        <p:nvPicPr>
          <p:cNvPr id="52" name="Picture 3" descr="D:\ШАХМАТЫ - ПРОГРАММА\Раздел 1 Фигуры, НП\Приложение\картинки\Фигуры\слон чер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786322"/>
            <a:ext cx="468194" cy="1055084"/>
          </a:xfrm>
          <a:prstGeom prst="rect">
            <a:avLst/>
          </a:prstGeom>
          <a:noFill/>
        </p:spPr>
      </p:pic>
      <p:pic>
        <p:nvPicPr>
          <p:cNvPr id="3087" name="Picture 15" descr="C:\Users\95 сад\Desktop\ГУСЕВА\НГ в ШК Гусева\НГ в ШК\394550_origina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2143116"/>
            <a:ext cx="3571844" cy="1647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yardo\OneDrive\Рабочий стол\НГ в ШК Гусева\Фигуры\ладья черна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1428760" cy="285752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214414" y="4643446"/>
            <a:ext cx="19816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А=Ё</a:t>
            </a:r>
            <a:endParaRPr lang="ru-RU" sz="8800" b="1" dirty="0"/>
          </a:p>
        </p:txBody>
      </p:sp>
      <p:pic>
        <p:nvPicPr>
          <p:cNvPr id="22" name="Picture 17" descr="C:\Users\yardo\OneDrive\Рабочий стол\НГ в ШК Гусева\1678660177_papik-pro-p-zapyataya-risunok-cherno-belii-11.jpg"/>
          <p:cNvPicPr>
            <a:picLocks noChangeAspect="1" noChangeArrowheads="1"/>
          </p:cNvPicPr>
          <p:nvPr/>
        </p:nvPicPr>
        <p:blipFill>
          <a:blip r:embed="rId3" cstate="print"/>
          <a:srcRect l="15385" r="15385"/>
          <a:stretch>
            <a:fillRect/>
          </a:stretch>
        </p:blipFill>
        <p:spPr bwMode="auto">
          <a:xfrm>
            <a:off x="3929058" y="1071546"/>
            <a:ext cx="642942" cy="976565"/>
          </a:xfrm>
          <a:prstGeom prst="rect">
            <a:avLst/>
          </a:prstGeom>
          <a:noFill/>
        </p:spPr>
      </p:pic>
      <p:pic>
        <p:nvPicPr>
          <p:cNvPr id="23" name="Picture 17" descr="C:\Users\yardo\OneDrive\Рабочий стол\НГ в ШК Гусева\1678660177_papik-pro-p-zapyataya-risunok-cherno-belii-11.jpg"/>
          <p:cNvPicPr>
            <a:picLocks noChangeAspect="1" noChangeArrowheads="1"/>
          </p:cNvPicPr>
          <p:nvPr/>
        </p:nvPicPr>
        <p:blipFill>
          <a:blip r:embed="rId3" cstate="print"/>
          <a:srcRect l="15385" r="15385"/>
          <a:stretch>
            <a:fillRect/>
          </a:stretch>
        </p:blipFill>
        <p:spPr bwMode="auto">
          <a:xfrm>
            <a:off x="3286116" y="1071546"/>
            <a:ext cx="642942" cy="976565"/>
          </a:xfrm>
          <a:prstGeom prst="rect">
            <a:avLst/>
          </a:prstGeom>
          <a:noFill/>
        </p:spPr>
      </p:pic>
      <p:pic>
        <p:nvPicPr>
          <p:cNvPr id="1044" name="Picture 20" descr="C:\Users\yardo\OneDrive\Рабочий стол\НГ в ШК Гусева\НГ в ШК картинки\ребусы\1680837255_sneg-top-p-led-kartinka-dlya-detei-pinterest-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000240"/>
            <a:ext cx="5096689" cy="33956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ardo\OneDrive\Рабочий стол\НГ в ШК Гусева\НГ в ШК картинки\ребусы\1674176488_gas-kvas-com-p-risunok-khlopushki-na-den-rozhdeniya-1.jpg"/>
          <p:cNvPicPr>
            <a:picLocks noChangeAspect="1" noChangeArrowheads="1"/>
          </p:cNvPicPr>
          <p:nvPr/>
        </p:nvPicPr>
        <p:blipFill>
          <a:blip r:embed="rId2"/>
          <a:srcRect l="7650" b="12638"/>
          <a:stretch>
            <a:fillRect/>
          </a:stretch>
        </p:blipFill>
        <p:spPr bwMode="auto">
          <a:xfrm rot="2756315">
            <a:off x="5481193" y="1089482"/>
            <a:ext cx="3968453" cy="361599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1928802"/>
            <a:ext cx="30973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ХЛО +</a:t>
            </a:r>
            <a:endParaRPr lang="ru-RU" sz="8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71934" y="3929066"/>
            <a:ext cx="19143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Е=У</a:t>
            </a:r>
            <a:endParaRPr lang="ru-RU" sz="8800" b="1" dirty="0"/>
          </a:p>
        </p:txBody>
      </p:sp>
      <p:pic>
        <p:nvPicPr>
          <p:cNvPr id="9" name="Picture 9" descr="C:\Users\yardo\OneDrive\Рабочий стол\НГ в ШК Гусева\Фигуры\пешка черна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000108"/>
            <a:ext cx="1571636" cy="2825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00100" y="4143380"/>
            <a:ext cx="32383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1 2 3 4</a:t>
            </a:r>
            <a:endParaRPr lang="ru-RU" sz="8800" b="1" dirty="0"/>
          </a:p>
        </p:txBody>
      </p:sp>
      <p:pic>
        <p:nvPicPr>
          <p:cNvPr id="6" name="Picture 11" descr="C:\Users\yardo\OneDrive\Рабочий стол\НГ в ШК Гусева\Фигуры\слон чер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71480"/>
            <a:ext cx="1500198" cy="338072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29058" y="1500174"/>
            <a:ext cx="17844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+ЕГ</a:t>
            </a:r>
            <a:endParaRPr lang="ru-RU" sz="88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1785918" y="4500570"/>
            <a:ext cx="785818" cy="7858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2643174" y="4500570"/>
            <a:ext cx="785818" cy="7858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98" name="Picture 2" descr="C:\Users\yardo\OneDrive\Рабочий стол\НГ в ШК Гусева\НГ в ШК картинки\ребусы\1678426174_3-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928934"/>
            <a:ext cx="4714908" cy="3318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yardo\OneDrive\Рабочий стол\НГ в ШК Гусева\НГ в ШК картинки\ребусы\pngtree-skating-shoes-vector-or-color-illustration-png-image_52666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928934"/>
            <a:ext cx="3643318" cy="36433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488" y="1500174"/>
            <a:ext cx="7473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+</a:t>
            </a:r>
            <a:endParaRPr lang="ru-RU" sz="8800" b="1" dirty="0"/>
          </a:p>
        </p:txBody>
      </p:sp>
      <p:pic>
        <p:nvPicPr>
          <p:cNvPr id="8" name="Picture 3" descr="C:\Users\yardo\OneDrive\Рабочий стол\НГ в ШК Гусева\Фигуры\конь чер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928670"/>
            <a:ext cx="1447804" cy="2517920"/>
          </a:xfrm>
          <a:prstGeom prst="rect">
            <a:avLst/>
          </a:prstGeom>
          <a:noFill/>
        </p:spPr>
      </p:pic>
      <p:pic>
        <p:nvPicPr>
          <p:cNvPr id="11" name="Picture 9" descr="C:\Users\yardo\OneDrive\Рабочий стол\НГ в ШК Гусева\Фигуры\пешка черна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142984"/>
            <a:ext cx="1321118" cy="2375044"/>
          </a:xfrm>
          <a:prstGeom prst="rect">
            <a:avLst/>
          </a:prstGeom>
          <a:noFill/>
        </p:spPr>
      </p:pic>
      <p:pic>
        <p:nvPicPr>
          <p:cNvPr id="12" name="Picture 9" descr="C:\Users\yardo\OneDrive\Рабочий стол\НГ в ШК Гусева\Фигуры\пешка черна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1142984"/>
            <a:ext cx="1321118" cy="2375044"/>
          </a:xfrm>
          <a:prstGeom prst="rect">
            <a:avLst/>
          </a:prstGeom>
          <a:noFill/>
        </p:spPr>
      </p:pic>
      <p:pic>
        <p:nvPicPr>
          <p:cNvPr id="13" name="Picture 17" descr="C:\Users\yardo\OneDrive\Рабочий стол\НГ в ШК Гусева\1678660177_papik-pro-p-zapyataya-risunok-cherno-belii-11.jpg"/>
          <p:cNvPicPr>
            <a:picLocks noChangeAspect="1" noChangeArrowheads="1"/>
          </p:cNvPicPr>
          <p:nvPr/>
        </p:nvPicPr>
        <p:blipFill>
          <a:blip r:embed="rId5" cstate="print"/>
          <a:srcRect l="15385" r="15385"/>
          <a:stretch>
            <a:fillRect/>
          </a:stretch>
        </p:blipFill>
        <p:spPr bwMode="auto">
          <a:xfrm>
            <a:off x="4572000" y="1000108"/>
            <a:ext cx="517360" cy="785818"/>
          </a:xfrm>
          <a:prstGeom prst="rect">
            <a:avLst/>
          </a:prstGeom>
          <a:noFill/>
        </p:spPr>
      </p:pic>
      <p:pic>
        <p:nvPicPr>
          <p:cNvPr id="14" name="Picture 17" descr="C:\Users\yardo\OneDrive\Рабочий стол\НГ в ШК Гусева\1678660177_papik-pro-p-zapyataya-risunok-cherno-belii-11.jpg"/>
          <p:cNvPicPr>
            <a:picLocks noChangeAspect="1" noChangeArrowheads="1"/>
          </p:cNvPicPr>
          <p:nvPr/>
        </p:nvPicPr>
        <p:blipFill>
          <a:blip r:embed="rId5" cstate="print"/>
          <a:srcRect l="15385" r="15385"/>
          <a:stretch>
            <a:fillRect/>
          </a:stretch>
        </p:blipFill>
        <p:spPr bwMode="auto">
          <a:xfrm>
            <a:off x="3929058" y="1000108"/>
            <a:ext cx="517360" cy="785818"/>
          </a:xfrm>
          <a:prstGeom prst="rect">
            <a:avLst/>
          </a:prstGeom>
          <a:noFill/>
        </p:spPr>
      </p:pic>
      <p:pic>
        <p:nvPicPr>
          <p:cNvPr id="15" name="Picture 17" descr="C:\Users\yardo\OneDrive\Рабочий стол\НГ в ШК Гусева\1678660177_papik-pro-p-zapyataya-risunok-cherno-belii-11.jpg"/>
          <p:cNvPicPr>
            <a:picLocks noChangeAspect="1" noChangeArrowheads="1"/>
          </p:cNvPicPr>
          <p:nvPr/>
        </p:nvPicPr>
        <p:blipFill>
          <a:blip r:embed="rId5" cstate="print"/>
          <a:srcRect l="15385" r="15385"/>
          <a:stretch>
            <a:fillRect/>
          </a:stretch>
        </p:blipFill>
        <p:spPr bwMode="auto">
          <a:xfrm>
            <a:off x="5214942" y="1000108"/>
            <a:ext cx="517360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17</Words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95 сад</dc:creator>
  <cp:lastModifiedBy>КАЗЛЫ</cp:lastModifiedBy>
  <cp:revision>36</cp:revision>
  <dcterms:created xsi:type="dcterms:W3CDTF">2024-01-25T05:43:25Z</dcterms:created>
  <dcterms:modified xsi:type="dcterms:W3CDTF">2024-01-31T06:14:26Z</dcterms:modified>
</cp:coreProperties>
</file>